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AC70D-509C-9106-3A46-302D0D7AE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42FCE9-6504-6435-439C-CDFE3D7CC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B052B-6328-06BD-3C97-8B4056C51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5934-7E3C-E940-99E0-71B18C5EB6F1}" type="datetimeFigureOut">
              <a:rPr lang="en-US" smtClean="0"/>
              <a:t>8/2/24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85B33-5C65-C97C-5BB0-6B0C90B6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9E46B-322B-CBD9-F873-8BF940B85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C141-1A83-6C4D-A811-73FC6A376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13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9345A-CBFA-39E1-001D-3D41E746D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748060-3FA4-0607-1EE4-6E2221DD35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6C3BD-52E0-1476-C083-B2D4E2531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5934-7E3C-E940-99E0-71B18C5EB6F1}" type="datetimeFigureOut">
              <a:rPr lang="en-US" smtClean="0"/>
              <a:t>8/2/24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18EB3-D1E6-F5A4-4F7E-C27F9E6B3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90A24-CC7D-CA33-6932-39DEB4219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C141-1A83-6C4D-A811-73FC6A376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78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241201-D2A7-E0D0-1CF7-840B9CB021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2D7516-7A70-E62A-0B63-640A63B9C3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36C9D-0DC2-509E-BC95-C11A5F3B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5934-7E3C-E940-99E0-71B18C5EB6F1}" type="datetimeFigureOut">
              <a:rPr lang="en-US" smtClean="0"/>
              <a:t>8/2/24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5700B-F7B3-4351-7505-E10BE3D95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45EF5-50A9-54BC-2CDC-03ACBCC02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C141-1A83-6C4D-A811-73FC6A376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37C41-454B-1351-AE72-F69953E8D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50193-9279-1EB8-D4FD-3AABB99CC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22050-AFF4-EB26-4E0C-CA6AF2E66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5934-7E3C-E940-99E0-71B18C5EB6F1}" type="datetimeFigureOut">
              <a:rPr lang="en-US" smtClean="0"/>
              <a:t>8/2/24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38709-47A4-3D98-1AA1-99B3D4A54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3E2CA-D79D-E79C-5F70-6B286A149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C141-1A83-6C4D-A811-73FC6A376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6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30578-3EC7-93B1-5298-A761D3A15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53C45-EAC9-3A52-ADBF-91B4BE1BC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5587F-87BB-DBDD-70CC-2EA8813E4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5934-7E3C-E940-99E0-71B18C5EB6F1}" type="datetimeFigureOut">
              <a:rPr lang="en-US" smtClean="0"/>
              <a:t>8/2/24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FB195-6331-F800-707B-B640D609E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5C9B7-F9AB-5C15-9025-18DFB6FE8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C141-1A83-6C4D-A811-73FC6A376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5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A92B0-519A-769A-806C-F2941C37B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9BF36-57B4-3BFA-52CD-C620F1068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E7D11C-D0FB-8F0F-768C-A9471B6022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6C5DC3-920C-2763-DB05-43176DBC6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5934-7E3C-E940-99E0-71B18C5EB6F1}" type="datetimeFigureOut">
              <a:rPr lang="en-US" smtClean="0"/>
              <a:t>8/2/24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3DA4A-6611-3AAF-D2AE-69EFF029A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1D0E1-C645-7ED6-BE5D-96954F147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C141-1A83-6C4D-A811-73FC6A376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04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71E1D-C071-781F-4268-2F229C7C2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056AD-4673-FD24-7100-BFBF6D6F8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667FCC-C20A-07BC-CA1B-8083D88FAB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6F67F2-FE74-91CC-6892-15F8770B01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C40084-B792-13B7-D916-0F0BA5887E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FFD8BD-CAC7-2123-EEB6-56FC52E73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5934-7E3C-E940-99E0-71B18C5EB6F1}" type="datetimeFigureOut">
              <a:rPr lang="en-US" smtClean="0"/>
              <a:t>8/2/24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54D265-3F09-9EAA-1AE8-4D7B6C912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D8665F-C7F0-69A5-81C8-C281C3945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C141-1A83-6C4D-A811-73FC6A376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4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54812-EBD2-A48C-7676-C2BFBD4C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CFB047-1E29-04D7-C4A0-5D6F8E4FC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5934-7E3C-E940-99E0-71B18C5EB6F1}" type="datetimeFigureOut">
              <a:rPr lang="en-US" smtClean="0"/>
              <a:t>8/2/24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D1545C-EF80-95A0-C9D8-75718EF93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68110-740D-4363-E147-5741DD1FB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C141-1A83-6C4D-A811-73FC6A376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31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27F36A-EE67-124A-C1E5-06459C9D9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5934-7E3C-E940-99E0-71B18C5EB6F1}" type="datetimeFigureOut">
              <a:rPr lang="en-US" smtClean="0"/>
              <a:t>8/2/24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656ECF-3511-1D71-E4A7-AF96E33AD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3D423-AF11-B3C3-51B6-D0E502AD5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C141-1A83-6C4D-A811-73FC6A376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4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D19AF-04FE-92BA-9F58-D39F421C1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F986C-D8B5-1091-BAB8-E7ACCCE32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E48EF1-B65F-E268-BCD9-DD81386AD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B54D9-75BB-194E-C9D0-347FEC753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5934-7E3C-E940-99E0-71B18C5EB6F1}" type="datetimeFigureOut">
              <a:rPr lang="en-US" smtClean="0"/>
              <a:t>8/2/24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431B5B-1812-BFF2-0C86-CBD3CCE96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9F82C4-DF2D-9D86-304B-CD9BDB74F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C141-1A83-6C4D-A811-73FC6A376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5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56D3D-D8EC-FDC0-1516-92EB011E1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5B9CCD-4582-D44A-0DCF-15E9D7C9B5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7906C-174B-253C-B727-8AF0D78C5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889A8E-3FDE-3729-10ED-E652EAA93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E5934-7E3C-E940-99E0-71B18C5EB6F1}" type="datetimeFigureOut">
              <a:rPr lang="en-US" smtClean="0"/>
              <a:t>8/2/24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84C97F-E629-BC5D-98EB-379E51AB2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633CB1-0853-8DC8-52C9-24C7A8A40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DC141-1A83-6C4D-A811-73FC6A376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78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F85118-58EE-35AA-8C72-CC1A9140A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1B8CB1-5A44-7561-ECE7-FE71627F6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4421A-1653-1CB5-86F9-3AF924714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5E5934-7E3C-E940-99E0-71B18C5EB6F1}" type="datetimeFigureOut">
              <a:rPr lang="en-US" smtClean="0"/>
              <a:t>8/2/24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E0FC9-A278-1330-D475-0BF1601194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DFDFF-FE6E-0892-67D9-E0BC301DD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BDC141-1A83-6C4D-A811-73FC6A3763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7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205D939-00C4-4F2E-9797-3170DD040D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E4E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EE4E44-1403-472B-8C01-D354CB8F5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56866" y="480060"/>
            <a:ext cx="545812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drawing of a person holding a sword&#10;&#10;Description automatically generated">
            <a:extLst>
              <a:ext uri="{FF2B5EF4-FFF2-40B4-BE49-F238E27FC236}">
                <a16:creationId xmlns:a16="http://schemas.microsoft.com/office/drawing/2014/main" id="{0FC5FD09-FD59-8391-0E21-22BDC8D7D2E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3365" b="-2"/>
          <a:stretch/>
        </p:blipFill>
        <p:spPr>
          <a:xfrm>
            <a:off x="6421035" y="643467"/>
            <a:ext cx="5129784" cy="557106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583CCE40-4C5F-42D3-86D9-7892AD1E9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5458121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erson riding a horse&#10;&#10;Description automatically generated">
            <a:extLst>
              <a:ext uri="{FF2B5EF4-FFF2-40B4-BE49-F238E27FC236}">
                <a16:creationId xmlns:a16="http://schemas.microsoft.com/office/drawing/2014/main" id="{09925374-6E94-76E4-DC19-C99B9851C2B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7921" r="2" b="2"/>
          <a:stretch/>
        </p:blipFill>
        <p:spPr>
          <a:xfrm>
            <a:off x="641180" y="643467"/>
            <a:ext cx="5129784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778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Joshua Glenn</dc:creator>
  <cp:lastModifiedBy>Joshua Glenn</cp:lastModifiedBy>
  <cp:revision>1</cp:revision>
  <dcterms:created xsi:type="dcterms:W3CDTF">2024-08-02T20:20:30Z</dcterms:created>
  <dcterms:modified xsi:type="dcterms:W3CDTF">2024-08-02T20:22:24Z</dcterms:modified>
</cp:coreProperties>
</file>